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13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16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1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23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6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52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80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46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07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75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73EAF-FD38-4587-8529-CF3A1A6CECC7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BC1F-1606-4A22-B78D-A947BAA29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7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2" y="699734"/>
            <a:ext cx="11966636" cy="53197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54" y="3224215"/>
            <a:ext cx="2252522" cy="25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1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German</cp:lastModifiedBy>
  <cp:revision>3</cp:revision>
  <dcterms:created xsi:type="dcterms:W3CDTF">2022-06-22T17:34:03Z</dcterms:created>
  <dcterms:modified xsi:type="dcterms:W3CDTF">2023-10-10T20:03:09Z</dcterms:modified>
</cp:coreProperties>
</file>